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7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51"/>
    <p:restoredTop sz="94577"/>
  </p:normalViewPr>
  <p:slideViewPr>
    <p:cSldViewPr snapToGrid="0" snapToObjects="1">
      <p:cViewPr varScale="1">
        <p:scale>
          <a:sx n="106" d="100"/>
          <a:sy n="106" d="100"/>
        </p:scale>
        <p:origin x="498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388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0884A070-EF99-C9E5-CA91-FFD5A62932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7BD072E-E3C3-FE45-4327-21727C2980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9DD8E8B-754D-374F-B788-6B568C928953}" type="datetimeFigureOut">
              <a:rPr lang="fr-FR" altLang="fr-FR"/>
              <a:pPr>
                <a:defRPr/>
              </a:pPr>
              <a:t>21/01/2026</a:t>
            </a:fld>
            <a:endParaRPr lang="fr-FR" alt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B3BAB7A-05F9-EEA4-126F-94403D5456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BA80B6C-8DCE-AFC4-464A-81C42D3FEC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9FF1106-281C-2246-94D2-6197ECFB74E4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>
            <a:extLst>
              <a:ext uri="{FF2B5EF4-FFF2-40B4-BE49-F238E27FC236}">
                <a16:creationId xmlns:a16="http://schemas.microsoft.com/office/drawing/2014/main" id="{510D088B-2840-310B-CA9C-5474E7050E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19C98C0-E75B-B9C0-F637-1B78B4BCF12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7980BAF-6792-7A41-807E-ACBDD6433781}" type="datetimeFigureOut">
              <a:rPr lang="fr-FR" altLang="fr-FR"/>
              <a:pPr>
                <a:defRPr/>
              </a:pPr>
              <a:t>21/01/2026</a:t>
            </a:fld>
            <a:endParaRPr lang="fr-FR" altLang="fr-FR"/>
          </a:p>
        </p:txBody>
      </p:sp>
      <p:sp>
        <p:nvSpPr>
          <p:cNvPr id="4" name="Espace réservé de l’image des diapositives 3">
            <a:extLst>
              <a:ext uri="{FF2B5EF4-FFF2-40B4-BE49-F238E27FC236}">
                <a16:creationId xmlns:a16="http://schemas.microsoft.com/office/drawing/2014/main" id="{21048D86-4449-94AE-C6BC-FA221CFE72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44D55D24-F976-97AB-EAF9-EDC7A1F6A3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A3BE11-5963-1198-81D0-576861F5F6B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C32FE3D-E6DC-6436-0517-7E562979D4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0161CCE-43DE-364D-96F0-9B46FF17035F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473505-D426-0812-33B1-4FE5CEE5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12590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460D71-FD68-1362-AE59-EC0EBE4B4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5F0487-D7B0-1C2C-582A-477F6300D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77F2B-2D88-D848-8843-5C6B0678A726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4616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6285" y="274638"/>
            <a:ext cx="9006116" cy="1143000"/>
          </a:xfrm>
        </p:spPr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BDC36F-280F-BED3-51B7-8976A98737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12590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226DE9-CE7F-22D0-7D8E-02D475A19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C9F0D1-5E50-2D3F-C653-E0A771CC6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687A7-245B-0C4E-BDD2-68AB326CC88C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38318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C42E3E-5C2A-EC78-E2D7-39FBCEAB77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12590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E8453-87E5-2F44-BB51-8F73A0339DC3}" type="datetime1">
              <a:rPr lang="fr-FR" altLang="fr-FR"/>
              <a:pPr>
                <a:defRPr/>
              </a:pPr>
              <a:t>21/01/2026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81073E-0FD0-F294-0D4D-80983E41C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253238-2CC2-EDB0-7654-39B750405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73C2D-87AA-A243-A79F-122D2264AAA7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67246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41A41BF6-AE6E-4BE9-B280-AAAA58D90F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12590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18C0F-9708-7642-885D-4046807BB168}" type="datetime1">
              <a:rPr lang="fr-FR" altLang="fr-FR"/>
              <a:pPr>
                <a:defRPr/>
              </a:pPr>
              <a:t>21/01/2026</a:t>
            </a:fld>
            <a:endParaRPr lang="fr-FR" alt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3C77DB6C-9AD2-47A6-36E6-5501EE69D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DEEF5DE0-FDBA-5908-2235-26395FFCC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1F241-120F-9349-AB0E-B716401AE008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8296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9A71F210-DA7E-9316-34D1-95A773B621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12590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5F386-DF13-0A44-9075-2888BCF2D921}" type="datetime1">
              <a:rPr lang="fr-FR" altLang="fr-FR"/>
              <a:pPr>
                <a:defRPr/>
              </a:pPr>
              <a:t>21/01/2026</a:t>
            </a:fld>
            <a:endParaRPr lang="fr-FR" alt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E3DD9820-D3C4-A02D-F464-377384986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51BDA7D0-E5BB-1886-BAB0-C05C7800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7C7F6-B928-294F-A43B-EE742A4A2890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95867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6A6B808B-523A-F937-6125-3FA4F97B11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12590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39F3A-CB8D-C84A-8C9A-E3D5FA32CF15}" type="datetime1">
              <a:rPr lang="fr-FR" altLang="fr-FR"/>
              <a:pPr>
                <a:defRPr/>
              </a:pPr>
              <a:t>21/01/2026</a:t>
            </a:fld>
            <a:endParaRPr lang="fr-FR" altLang="fr-FR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44AEC215-CFBE-6E1A-51C2-943225FB5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20E048F3-465E-0730-04BF-E5C35C41D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44000-48F6-7A42-90E4-8DE6130981D5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15483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id="{C2244F94-D57B-22E9-B4C3-CEC2DCDBC3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12590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5F8FF-8AD2-A647-9471-826E9F2B2D5D}" type="datetime1">
              <a:rPr lang="fr-FR" altLang="fr-FR"/>
              <a:pPr>
                <a:defRPr/>
              </a:pPr>
              <a:t>21/01/2026</a:t>
            </a:fld>
            <a:endParaRPr lang="fr-FR" altLang="fr-FR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E8FB1149-B302-5188-F653-64A242C1C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8ECEBE0E-1E60-1DFD-6FB4-DDC8EAD28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70DCF-90AB-174E-8486-1F6B5F074779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95652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2625" y="14541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7ED97676-67FA-FA82-781E-1D560C4774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12590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F674E-8FE4-8F42-920C-60C8E99EFAE1}" type="datetime1">
              <a:rPr lang="fr-FR" altLang="fr-FR"/>
              <a:pPr>
                <a:defRPr/>
              </a:pPr>
              <a:t>21/01/2026</a:t>
            </a:fld>
            <a:endParaRPr lang="fr-FR" alt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C0F6ABA4-D4F4-039A-A523-6B04D65D4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3D93EEC3-728A-F004-48ED-38CD5A3A4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CCB52-60BA-D342-961D-E1996A22E7B3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75063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F1DF5033-6119-F13A-38E9-A938181846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12590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05318-BF99-C94F-A7C0-64B0159E39BE}" type="datetime1">
              <a:rPr lang="fr-FR" altLang="fr-FR"/>
              <a:pPr>
                <a:defRPr/>
              </a:pPr>
              <a:t>21/01/2026</a:t>
            </a:fld>
            <a:endParaRPr lang="fr-FR" alt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9D9279B5-5EE6-9148-9D61-38D1F6EE1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44F5C40E-101A-E5FA-99CC-05C7534AD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DCDA2-C166-024B-8F1C-8A25E52ECD95}" type="slidenum">
              <a:rPr lang="fr-FR" altLang="fr-FR"/>
              <a:pPr>
                <a:defRPr/>
              </a:pPr>
              <a:t>‹Nº›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7251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F5D39E5C-1C7D-30F8-592A-5ACF6C4CD9B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874093" y="237354"/>
            <a:ext cx="7816555" cy="118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Cliquez et modifiez le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91B89E2C-4DEF-BFBD-668B-F3FC42C7E7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Cliquez pour modifier les styles du texte du masque</a:t>
            </a:r>
          </a:p>
          <a:p>
            <a:pPr lvl="1"/>
            <a:r>
              <a:rPr lang="fr-FR" altLang="fr-FR" dirty="0"/>
              <a:t>Deuxième niveau</a:t>
            </a:r>
          </a:p>
          <a:p>
            <a:pPr lvl="2"/>
            <a:r>
              <a:rPr lang="fr-FR" altLang="fr-FR" dirty="0"/>
              <a:t>Troisième niveau</a:t>
            </a:r>
          </a:p>
          <a:p>
            <a:pPr lvl="3"/>
            <a:r>
              <a:rPr lang="fr-FR" altLang="fr-FR" dirty="0"/>
              <a:t>Quatrième niveau</a:t>
            </a:r>
          </a:p>
          <a:p>
            <a:pPr lvl="4"/>
            <a:r>
              <a:rPr lang="fr-FR" altLang="fr-FR" dirty="0"/>
              <a:t>Cinquième niveau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F089F0-8A52-2C5B-075E-C8A240CDDD5D}"/>
              </a:ext>
            </a:extLst>
          </p:cNvPr>
          <p:cNvSpPr/>
          <p:nvPr userDrawn="1"/>
        </p:nvSpPr>
        <p:spPr>
          <a:xfrm>
            <a:off x="0" y="6396932"/>
            <a:ext cx="12192000" cy="461068"/>
          </a:xfrm>
          <a:prstGeom prst="rect">
            <a:avLst/>
          </a:prstGeom>
          <a:solidFill>
            <a:srgbClr val="00004D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fr-FR" altLang="fr-FR" dirty="0">
              <a:solidFill>
                <a:schemeClr val="bg1"/>
              </a:solidFill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AD18F5C-A3A4-5807-C6CD-7C467CA3E02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rcRect/>
          <a:stretch/>
        </p:blipFill>
        <p:spPr>
          <a:xfrm>
            <a:off x="336706" y="237354"/>
            <a:ext cx="2574036" cy="978408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C4D47C36-2439-DB96-9778-47EFCF62B406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rcRect l="-1512" r="60903"/>
          <a:stretch/>
        </p:blipFill>
        <p:spPr>
          <a:xfrm>
            <a:off x="11745686" y="6455401"/>
            <a:ext cx="382582" cy="346365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EB34AF-6A81-5ED4-7560-21F3AC7FB0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1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r-FR" alt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4B2A1D-EF2A-666F-F0B6-903C31AAF0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125528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EE2AB77-C600-A741-ACE5-2631569D9071}" type="slidenum">
              <a:rPr lang="fr-FR" altLang="fr-FR" smtClean="0"/>
              <a:pPr>
                <a:defRPr/>
              </a:pPr>
              <a:t>‹Nº›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00004D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re 1">
            <a:extLst>
              <a:ext uri="{FF2B5EF4-FFF2-40B4-BE49-F238E27FC236}">
                <a16:creationId xmlns:a16="http://schemas.microsoft.com/office/drawing/2014/main" id="{F15253EC-39EC-A138-87D4-B55B0090F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2587" y="1539877"/>
            <a:ext cx="8419500" cy="2362168"/>
          </a:xfrm>
        </p:spPr>
        <p:txBody>
          <a:bodyPr/>
          <a:lstStyle/>
          <a:p>
            <a:pPr algn="l" eaLnBrk="1" hangingPunct="1"/>
            <a:r>
              <a:rPr lang="fr-FR" altLang="fr-FR" sz="5400" b="0" dirty="0"/>
              <a:t>Case </a:t>
            </a:r>
            <a:r>
              <a:rPr lang="fr-FR" altLang="fr-FR" sz="5400" b="0" dirty="0" err="1"/>
              <a:t>title</a:t>
            </a:r>
            <a:r>
              <a:rPr lang="fr-FR" altLang="fr-FR" sz="5400" b="0" dirty="0"/>
              <a:t> </a:t>
            </a:r>
            <a:r>
              <a:rPr lang="fr-FR" altLang="fr-FR" sz="5400" b="0" dirty="0" err="1"/>
              <a:t>here</a:t>
            </a:r>
            <a:endParaRPr lang="fr-FR" altLang="fr-FR" sz="5400" b="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7E3499-592E-3106-472E-AB11448D67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2587" y="3902044"/>
            <a:ext cx="8419500" cy="220904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Name </a:t>
            </a:r>
            <a:r>
              <a:rPr lang="fr-FR" sz="2400" dirty="0" err="1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Surname</a:t>
            </a:r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. </a:t>
            </a:r>
            <a:r>
              <a:rPr lang="fr-FR" sz="20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University</a:t>
            </a:r>
            <a:r>
              <a:rPr lang="fr-FR" sz="2000" i="1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  <a:cs typeface="+mn-cs"/>
              </a:rPr>
              <a:t> of…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Name </a:t>
            </a:r>
            <a:r>
              <a:rPr lang="fr-F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Surname</a:t>
            </a:r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fr-FR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University</a:t>
            </a:r>
            <a:r>
              <a:rPr lang="fr-FR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of…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re 1">
            <a:extLst>
              <a:ext uri="{FF2B5EF4-FFF2-40B4-BE49-F238E27FC236}">
                <a16:creationId xmlns:a16="http://schemas.microsoft.com/office/drawing/2014/main" id="{09590C72-B10B-A579-A69D-349474F16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5988" y="274638"/>
            <a:ext cx="8126412" cy="1143000"/>
          </a:xfrm>
        </p:spPr>
        <p:txBody>
          <a:bodyPr/>
          <a:lstStyle/>
          <a:p>
            <a:r>
              <a:rPr lang="fr-FR" altLang="fr-FR" dirty="0"/>
              <a:t>Disclosure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1FF114-22D6-50D2-7E50-6C443BD65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" dirty="0"/>
          </a:p>
          <a:p>
            <a:pPr>
              <a:defRPr/>
            </a:pPr>
            <a:r>
              <a:rPr lang="fr-FR" dirty="0"/>
              <a:t>……</a:t>
            </a:r>
          </a:p>
          <a:p>
            <a:pPr>
              <a:defRPr/>
            </a:pPr>
            <a:r>
              <a:rPr lang="fr-FR" dirty="0"/>
              <a:t>…..</a:t>
            </a:r>
          </a:p>
          <a:p>
            <a:pPr marL="0" indent="0">
              <a:buNone/>
              <a:defRPr/>
            </a:pPr>
            <a:endParaRPr lang="en" dirty="0"/>
          </a:p>
          <a:p>
            <a:pPr marL="0" indent="0">
              <a:buNone/>
              <a:defRPr/>
            </a:pPr>
            <a:r>
              <a:rPr lang="en" sz="2800" dirty="0"/>
              <a:t>In addition, speakers must announce their disclosures verbally to their audience at the beginning of their talk</a:t>
            </a:r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re 1">
            <a:extLst>
              <a:ext uri="{FF2B5EF4-FFF2-40B4-BE49-F238E27FC236}">
                <a16:creationId xmlns:a16="http://schemas.microsoft.com/office/drawing/2014/main" id="{81255F3B-B860-4EAC-E0A4-892E14BB9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199" y="274638"/>
            <a:ext cx="9536349" cy="1143000"/>
          </a:xfrm>
        </p:spPr>
        <p:txBody>
          <a:bodyPr/>
          <a:lstStyle/>
          <a:p>
            <a:pPr eaLnBrk="1" hangingPunct="1"/>
            <a:r>
              <a:rPr lang="fr-FR" altLang="fr-FR" dirty="0"/>
              <a:t>Case description</a:t>
            </a:r>
          </a:p>
        </p:txBody>
      </p:sp>
      <p:sp>
        <p:nvSpPr>
          <p:cNvPr id="15362" name="Espace réservé du contenu 2">
            <a:extLst>
              <a:ext uri="{FF2B5EF4-FFF2-40B4-BE49-F238E27FC236}">
                <a16:creationId xmlns:a16="http://schemas.microsoft.com/office/drawing/2014/main" id="{8BCC0D2F-0349-80A7-1316-EFE4D5640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989139"/>
            <a:ext cx="8229600" cy="4137025"/>
          </a:xfrm>
        </p:spPr>
        <p:txBody>
          <a:bodyPr/>
          <a:lstStyle/>
          <a:p>
            <a:pPr eaLnBrk="1" hangingPunct="1"/>
            <a:r>
              <a:rPr lang="fr-FR" altLang="fr-FR"/>
              <a:t>Case description here</a:t>
            </a:r>
          </a:p>
          <a:p>
            <a:pPr eaLnBrk="1" hangingPunct="1"/>
            <a:endParaRPr lang="fr-FR" alt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re 1">
            <a:extLst>
              <a:ext uri="{FF2B5EF4-FFF2-40B4-BE49-F238E27FC236}">
                <a16:creationId xmlns:a16="http://schemas.microsoft.com/office/drawing/2014/main" id="{A36557AB-3683-99BE-836C-E8AD0E3F2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5987" y="274638"/>
            <a:ext cx="8012923" cy="1143000"/>
          </a:xfrm>
        </p:spPr>
        <p:txBody>
          <a:bodyPr/>
          <a:lstStyle/>
          <a:p>
            <a:r>
              <a:rPr lang="fr-FR" altLang="fr-FR" dirty="0" err="1"/>
              <a:t>Therapeutic</a:t>
            </a:r>
            <a:r>
              <a:rPr lang="fr-FR" altLang="fr-FR" dirty="0"/>
              <a:t> options</a:t>
            </a:r>
          </a:p>
        </p:txBody>
      </p:sp>
      <p:sp>
        <p:nvSpPr>
          <p:cNvPr id="16386" name="Espace réservé du contenu 2">
            <a:extLst>
              <a:ext uri="{FF2B5EF4-FFF2-40B4-BE49-F238E27FC236}">
                <a16:creationId xmlns:a16="http://schemas.microsoft.com/office/drawing/2014/main" id="{B8E60029-745B-0E2D-1A29-790E7705C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dirty="0"/>
              <a:t>A…</a:t>
            </a:r>
          </a:p>
          <a:p>
            <a:r>
              <a:rPr lang="fr-FR" altLang="fr-FR" dirty="0"/>
              <a:t>B…</a:t>
            </a:r>
          </a:p>
          <a:p>
            <a:r>
              <a:rPr lang="fr-FR" altLang="fr-FR" dirty="0"/>
              <a:t>C…</a:t>
            </a:r>
          </a:p>
          <a:p>
            <a:r>
              <a:rPr lang="fr-FR" altLang="fr-FR" dirty="0"/>
              <a:t>D…</a:t>
            </a:r>
          </a:p>
          <a:p>
            <a:r>
              <a:rPr lang="fr-FR" altLang="fr-FR" dirty="0"/>
              <a:t>E…</a:t>
            </a:r>
          </a:p>
          <a:p>
            <a:endParaRPr lang="fr-FR" alt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27D139-288C-C2AC-DD78-6BC5E4CDB5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re 1">
            <a:extLst>
              <a:ext uri="{FF2B5EF4-FFF2-40B4-BE49-F238E27FC236}">
                <a16:creationId xmlns:a16="http://schemas.microsoft.com/office/drawing/2014/main" id="{1498DA7A-1476-AD7A-464B-AC17CD9B4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5988" y="274638"/>
            <a:ext cx="8126412" cy="1143000"/>
          </a:xfrm>
        </p:spPr>
        <p:txBody>
          <a:bodyPr/>
          <a:lstStyle/>
          <a:p>
            <a:r>
              <a:rPr lang="es-ES" dirty="0" err="1"/>
              <a:t>What</a:t>
            </a:r>
            <a:r>
              <a:rPr lang="es-ES" dirty="0"/>
              <a:t> </a:t>
            </a:r>
            <a:r>
              <a:rPr lang="es-ES" dirty="0" err="1"/>
              <a:t>have</a:t>
            </a:r>
            <a:r>
              <a:rPr lang="es-ES" dirty="0"/>
              <a:t> </a:t>
            </a:r>
            <a:r>
              <a:rPr lang="es-ES" dirty="0" err="1"/>
              <a:t>we</a:t>
            </a:r>
            <a:r>
              <a:rPr lang="es-ES" dirty="0"/>
              <a:t> done?</a:t>
            </a:r>
            <a:endParaRPr lang="fr-FR" altLang="fr-FR" dirty="0"/>
          </a:p>
        </p:txBody>
      </p:sp>
      <p:sp>
        <p:nvSpPr>
          <p:cNvPr id="16386" name="Espace réservé du contenu 2">
            <a:extLst>
              <a:ext uri="{FF2B5EF4-FFF2-40B4-BE49-F238E27FC236}">
                <a16:creationId xmlns:a16="http://schemas.microsoft.com/office/drawing/2014/main" id="{2B2182AE-8859-E0D3-6A11-AF802FE55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dirty="0" err="1"/>
              <a:t>Add</a:t>
            </a:r>
            <a:r>
              <a:rPr lang="fr-FR" altLang="fr-FR" dirty="0"/>
              <a:t> </a:t>
            </a:r>
            <a:r>
              <a:rPr lang="fr-FR" altLang="fr-FR" dirty="0" err="1"/>
              <a:t>text</a:t>
            </a:r>
            <a:r>
              <a:rPr lang="fr-FR" altLang="fr-FR" dirty="0"/>
              <a:t> </a:t>
            </a:r>
            <a:r>
              <a:rPr lang="fr-FR" altLang="fr-FR" dirty="0" err="1"/>
              <a:t>here</a:t>
            </a:r>
            <a:r>
              <a:rPr lang="fr-FR" altLang="fr-FR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178230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766D09-CA16-8B26-8EB4-F76F6DD1A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re 1">
            <a:extLst>
              <a:ext uri="{FF2B5EF4-FFF2-40B4-BE49-F238E27FC236}">
                <a16:creationId xmlns:a16="http://schemas.microsoft.com/office/drawing/2014/main" id="{1038A655-9AC7-9536-B209-7F1CC8C82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5988" y="274638"/>
            <a:ext cx="8126412" cy="1143000"/>
          </a:xfrm>
        </p:spPr>
        <p:txBody>
          <a:bodyPr/>
          <a:lstStyle/>
          <a:p>
            <a:r>
              <a:rPr lang="es-ES" dirty="0" err="1"/>
              <a:t>Discuss</a:t>
            </a:r>
            <a:endParaRPr lang="fr-FR" altLang="fr-FR" dirty="0"/>
          </a:p>
        </p:txBody>
      </p:sp>
      <p:sp>
        <p:nvSpPr>
          <p:cNvPr id="16386" name="Espace réservé du contenu 2">
            <a:extLst>
              <a:ext uri="{FF2B5EF4-FFF2-40B4-BE49-F238E27FC236}">
                <a16:creationId xmlns:a16="http://schemas.microsoft.com/office/drawing/2014/main" id="{2E97F591-BCFE-EC62-F412-3F32BFA08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dirty="0" err="1"/>
              <a:t>Add</a:t>
            </a:r>
            <a:r>
              <a:rPr lang="fr-FR" altLang="fr-FR" dirty="0"/>
              <a:t> </a:t>
            </a:r>
            <a:r>
              <a:rPr lang="fr-FR" altLang="fr-FR" dirty="0" err="1"/>
              <a:t>text</a:t>
            </a:r>
            <a:r>
              <a:rPr lang="fr-FR" altLang="fr-FR" dirty="0"/>
              <a:t> </a:t>
            </a:r>
            <a:r>
              <a:rPr lang="fr-FR" altLang="fr-FR" dirty="0" err="1"/>
              <a:t>here</a:t>
            </a:r>
            <a:r>
              <a:rPr lang="fr-FR" altLang="fr-FR" dirty="0"/>
              <a:t>…</a:t>
            </a:r>
          </a:p>
          <a:p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131088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67</Words>
  <Application>Microsoft Office PowerPoint</Application>
  <PresentationFormat>Panorámica</PresentationFormat>
  <Paragraphs>21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Calibri</vt:lpstr>
      <vt:lpstr>Thème Office</vt:lpstr>
      <vt:lpstr>Case title here</vt:lpstr>
      <vt:lpstr>Disclosure</vt:lpstr>
      <vt:lpstr>Case description</vt:lpstr>
      <vt:lpstr>Therapeutic options</vt:lpstr>
      <vt:lpstr>What have we done?</vt:lpstr>
      <vt:lpstr>Discuss</vt:lpstr>
    </vt:vector>
  </TitlesOfParts>
  <Manager>SILAN</Manager>
  <Company>EUROPA ORGANISATION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title here</dc:title>
  <dc:creator>SILAN</dc:creator>
  <cp:lastModifiedBy>Alvaro T</cp:lastModifiedBy>
  <cp:revision>28</cp:revision>
  <dcterms:created xsi:type="dcterms:W3CDTF">2013-05-27T08:18:37Z</dcterms:created>
  <dcterms:modified xsi:type="dcterms:W3CDTF">2026-01-21T07:25:32Z</dcterms:modified>
</cp:coreProperties>
</file>